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2" r:id="rId6"/>
    <p:sldId id="260" r:id="rId7"/>
    <p:sldId id="263" r:id="rId8"/>
    <p:sldId id="264" r:id="rId9"/>
    <p:sldId id="270" r:id="rId10"/>
    <p:sldId id="268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B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B8036-AD14-446D-A8C6-FCC0A863FF1B}" v="13" dt="2025-02-21T22:59:28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61" autoAdjust="0"/>
  </p:normalViewPr>
  <p:slideViewPr>
    <p:cSldViewPr snapToGrid="0">
      <p:cViewPr varScale="1">
        <p:scale>
          <a:sx n="104" d="100"/>
          <a:sy n="104" d="100"/>
        </p:scale>
        <p:origin x="0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ior Pastor" userId="df3f1397326c55b3" providerId="LiveId" clId="{239F9E9F-B11D-41F2-AFC0-37CDC215DFDB}"/>
    <pc:docChg chg="undo custSel addSld modSld">
      <pc:chgData name="Senior Pastor" userId="df3f1397326c55b3" providerId="LiveId" clId="{239F9E9F-B11D-41F2-AFC0-37CDC215DFDB}" dt="2025-02-18T22:19:14.553" v="630"/>
      <pc:docMkLst>
        <pc:docMk/>
      </pc:docMkLst>
      <pc:sldChg chg="modSp mod">
        <pc:chgData name="Senior Pastor" userId="df3f1397326c55b3" providerId="LiveId" clId="{239F9E9F-B11D-41F2-AFC0-37CDC215DFDB}" dt="2025-02-16T23:49:37.669" v="50" actId="1076"/>
        <pc:sldMkLst>
          <pc:docMk/>
          <pc:sldMk cId="4210761653" sldId="256"/>
        </pc:sldMkLst>
        <pc:spChg chg="mod">
          <ac:chgData name="Senior Pastor" userId="df3f1397326c55b3" providerId="LiveId" clId="{239F9E9F-B11D-41F2-AFC0-37CDC215DFDB}" dt="2025-02-16T23:48:23.237" v="42" actId="1076"/>
          <ac:spMkLst>
            <pc:docMk/>
            <pc:sldMk cId="4210761653" sldId="256"/>
            <ac:spMk id="5" creationId="{C13E6FC0-6CDD-49C3-043B-B2B5DC748558}"/>
          </ac:spMkLst>
        </pc:spChg>
        <pc:spChg chg="mod">
          <ac:chgData name="Senior Pastor" userId="df3f1397326c55b3" providerId="LiveId" clId="{239F9E9F-B11D-41F2-AFC0-37CDC215DFDB}" dt="2025-02-16T23:48:41.513" v="46" actId="688"/>
          <ac:spMkLst>
            <pc:docMk/>
            <pc:sldMk cId="4210761653" sldId="256"/>
            <ac:spMk id="7" creationId="{8DC4F62F-3AEB-7B6B-3D84-E0222D96529F}"/>
          </ac:spMkLst>
        </pc:spChg>
        <pc:spChg chg="mod">
          <ac:chgData name="Senior Pastor" userId="df3f1397326c55b3" providerId="LiveId" clId="{239F9E9F-B11D-41F2-AFC0-37CDC215DFDB}" dt="2025-02-16T23:48:56.308" v="48" actId="1076"/>
          <ac:spMkLst>
            <pc:docMk/>
            <pc:sldMk cId="4210761653" sldId="256"/>
            <ac:spMk id="9" creationId="{6B54784C-B73F-77DB-97AA-8C456FBCDDD2}"/>
          </ac:spMkLst>
        </pc:spChg>
        <pc:spChg chg="mod">
          <ac:chgData name="Senior Pastor" userId="df3f1397326c55b3" providerId="LiveId" clId="{239F9E9F-B11D-41F2-AFC0-37CDC215DFDB}" dt="2025-02-16T23:49:37.669" v="50" actId="1076"/>
          <ac:spMkLst>
            <pc:docMk/>
            <pc:sldMk cId="4210761653" sldId="256"/>
            <ac:spMk id="11" creationId="{01BCC572-3D40-D339-DBE3-0AA925E65C45}"/>
          </ac:spMkLst>
        </pc:spChg>
        <pc:spChg chg="mod">
          <ac:chgData name="Senior Pastor" userId="df3f1397326c55b3" providerId="LiveId" clId="{239F9E9F-B11D-41F2-AFC0-37CDC215DFDB}" dt="2025-02-16T23:48:51.645" v="47" actId="1076"/>
          <ac:spMkLst>
            <pc:docMk/>
            <pc:sldMk cId="4210761653" sldId="256"/>
            <ac:spMk id="13" creationId="{35864D01-A81B-E0BA-EBFB-2D01B10978A0}"/>
          </ac:spMkLst>
        </pc:spChg>
        <pc:picChg chg="mod">
          <ac:chgData name="Senior Pastor" userId="df3f1397326c55b3" providerId="LiveId" clId="{239F9E9F-B11D-41F2-AFC0-37CDC215DFDB}" dt="2025-02-16T23:48:31.287" v="44" actId="1076"/>
          <ac:picMkLst>
            <pc:docMk/>
            <pc:sldMk cId="4210761653" sldId="256"/>
            <ac:picMk id="1026" creationId="{7F81CDC9-5C23-DD19-7038-16974206FB8F}"/>
          </ac:picMkLst>
        </pc:picChg>
      </pc:sldChg>
      <pc:sldChg chg="addSp modSp mod">
        <pc:chgData name="Senior Pastor" userId="df3f1397326c55b3" providerId="LiveId" clId="{239F9E9F-B11D-41F2-AFC0-37CDC215DFDB}" dt="2025-02-17T01:36:52.459" v="484" actId="1076"/>
        <pc:sldMkLst>
          <pc:docMk/>
          <pc:sldMk cId="1631636180" sldId="258"/>
        </pc:sldMkLst>
        <pc:spChg chg="add mod">
          <ac:chgData name="Senior Pastor" userId="df3f1397326c55b3" providerId="LiveId" clId="{239F9E9F-B11D-41F2-AFC0-37CDC215DFDB}" dt="2025-02-17T01:36:52.459" v="484" actId="1076"/>
          <ac:spMkLst>
            <pc:docMk/>
            <pc:sldMk cId="1631636180" sldId="258"/>
            <ac:spMk id="2" creationId="{C4820799-1DF4-E126-A8DE-78949E457CCE}"/>
          </ac:spMkLst>
        </pc:spChg>
        <pc:spChg chg="mod">
          <ac:chgData name="Senior Pastor" userId="df3f1397326c55b3" providerId="LiveId" clId="{239F9E9F-B11D-41F2-AFC0-37CDC215DFDB}" dt="2025-02-17T01:36:10.069" v="461" actId="1035"/>
          <ac:spMkLst>
            <pc:docMk/>
            <pc:sldMk cId="1631636180" sldId="258"/>
            <ac:spMk id="4" creationId="{B04322A2-715A-4327-5671-56AF11656FE9}"/>
          </ac:spMkLst>
        </pc:spChg>
        <pc:picChg chg="mod">
          <ac:chgData name="Senior Pastor" userId="df3f1397326c55b3" providerId="LiveId" clId="{239F9E9F-B11D-41F2-AFC0-37CDC215DFDB}" dt="2025-02-17T01:36:02.008" v="436" actId="1036"/>
          <ac:picMkLst>
            <pc:docMk/>
            <pc:sldMk cId="1631636180" sldId="258"/>
            <ac:picMk id="6" creationId="{5A816AC3-6DB2-C458-D40F-729A6974EA3F}"/>
          </ac:picMkLst>
        </pc:picChg>
      </pc:sldChg>
      <pc:sldChg chg="addSp delSp modSp mod delAnim modAnim">
        <pc:chgData name="Senior Pastor" userId="df3f1397326c55b3" providerId="LiveId" clId="{239F9E9F-B11D-41F2-AFC0-37CDC215DFDB}" dt="2025-02-17T00:01:55.250" v="153" actId="207"/>
        <pc:sldMkLst>
          <pc:docMk/>
          <pc:sldMk cId="1272441664" sldId="259"/>
        </pc:sldMkLst>
        <pc:spChg chg="mod">
          <ac:chgData name="Senior Pastor" userId="df3f1397326c55b3" providerId="LiveId" clId="{239F9E9F-B11D-41F2-AFC0-37CDC215DFDB}" dt="2025-02-16T23:50:16.401" v="51" actId="403"/>
          <ac:spMkLst>
            <pc:docMk/>
            <pc:sldMk cId="1272441664" sldId="259"/>
            <ac:spMk id="4" creationId="{9A6D287E-3D25-9E0A-E2B7-EDD7FE7051CC}"/>
          </ac:spMkLst>
        </pc:spChg>
        <pc:spChg chg="add mod">
          <ac:chgData name="Senior Pastor" userId="df3f1397326c55b3" providerId="LiveId" clId="{239F9E9F-B11D-41F2-AFC0-37CDC215DFDB}" dt="2025-02-16T23:56:05.852" v="83" actId="20577"/>
          <ac:spMkLst>
            <pc:docMk/>
            <pc:sldMk cId="1272441664" sldId="259"/>
            <ac:spMk id="5" creationId="{353C0F2E-BFE9-1F9C-0DB2-6E63BDB07814}"/>
          </ac:spMkLst>
        </pc:spChg>
        <pc:spChg chg="mod">
          <ac:chgData name="Senior Pastor" userId="df3f1397326c55b3" providerId="LiveId" clId="{239F9E9F-B11D-41F2-AFC0-37CDC215DFDB}" dt="2025-02-16T23:59:53.357" v="147" actId="1036"/>
          <ac:spMkLst>
            <pc:docMk/>
            <pc:sldMk cId="1272441664" sldId="259"/>
            <ac:spMk id="6" creationId="{20563FC2-2014-C97E-8268-380A8267997B}"/>
          </ac:spMkLst>
        </pc:spChg>
        <pc:spChg chg="add mod">
          <ac:chgData name="Senior Pastor" userId="df3f1397326c55b3" providerId="LiveId" clId="{239F9E9F-B11D-41F2-AFC0-37CDC215DFDB}" dt="2025-02-17T00:01:55.250" v="153" actId="207"/>
          <ac:spMkLst>
            <pc:docMk/>
            <pc:sldMk cId="1272441664" sldId="259"/>
            <ac:spMk id="9" creationId="{C92354DC-982A-DC87-160F-A618F837278D}"/>
          </ac:spMkLst>
        </pc:spChg>
        <pc:spChg chg="mod">
          <ac:chgData name="Senior Pastor" userId="df3f1397326c55b3" providerId="LiveId" clId="{239F9E9F-B11D-41F2-AFC0-37CDC215DFDB}" dt="2025-02-16T23:59:04.227" v="105" actId="1036"/>
          <ac:spMkLst>
            <pc:docMk/>
            <pc:sldMk cId="1272441664" sldId="259"/>
            <ac:spMk id="10" creationId="{F540A14D-063B-4A17-0F40-29B79295B270}"/>
          </ac:spMkLst>
        </pc:spChg>
      </pc:sldChg>
      <pc:sldChg chg="addSp modSp mod modAnim">
        <pc:chgData name="Senior Pastor" userId="df3f1397326c55b3" providerId="LiveId" clId="{239F9E9F-B11D-41F2-AFC0-37CDC215DFDB}" dt="2025-02-17T01:33:14.357" v="419"/>
        <pc:sldMkLst>
          <pc:docMk/>
          <pc:sldMk cId="1680572359" sldId="260"/>
        </pc:sldMkLst>
        <pc:spChg chg="mod">
          <ac:chgData name="Senior Pastor" userId="df3f1397326c55b3" providerId="LiveId" clId="{239F9E9F-B11D-41F2-AFC0-37CDC215DFDB}" dt="2025-02-17T00:36:24.334" v="342" actId="1076"/>
          <ac:spMkLst>
            <pc:docMk/>
            <pc:sldMk cId="1680572359" sldId="260"/>
            <ac:spMk id="4" creationId="{A2E3288B-876A-1271-BCFC-0EDB2F803903}"/>
          </ac:spMkLst>
        </pc:spChg>
        <pc:spChg chg="add mod">
          <ac:chgData name="Senior Pastor" userId="df3f1397326c55b3" providerId="LiveId" clId="{239F9E9F-B11D-41F2-AFC0-37CDC215DFDB}" dt="2025-02-17T01:32:56.831" v="418" actId="207"/>
          <ac:spMkLst>
            <pc:docMk/>
            <pc:sldMk cId="1680572359" sldId="260"/>
            <ac:spMk id="5" creationId="{16953874-B735-37F2-13F4-2B3052F6D2D7}"/>
          </ac:spMkLst>
        </pc:spChg>
        <pc:spChg chg="add mod">
          <ac:chgData name="Senior Pastor" userId="df3f1397326c55b3" providerId="LiveId" clId="{239F9E9F-B11D-41F2-AFC0-37CDC215DFDB}" dt="2025-02-11T22:48:35.265" v="6" actId="1076"/>
          <ac:spMkLst>
            <pc:docMk/>
            <pc:sldMk cId="1680572359" sldId="260"/>
            <ac:spMk id="6" creationId="{8B6C678C-76A1-E7CE-000E-5F1EEE1D322C}"/>
          </ac:spMkLst>
        </pc:spChg>
      </pc:sldChg>
      <pc:sldChg chg="addSp modSp new mod modAnim">
        <pc:chgData name="Senior Pastor" userId="df3f1397326c55b3" providerId="LiveId" clId="{239F9E9F-B11D-41F2-AFC0-37CDC215DFDB}" dt="2025-02-18T22:16:55.022" v="623"/>
        <pc:sldMkLst>
          <pc:docMk/>
          <pc:sldMk cId="177111480" sldId="262"/>
        </pc:sldMkLst>
        <pc:spChg chg="add mod">
          <ac:chgData name="Senior Pastor" userId="df3f1397326c55b3" providerId="LiveId" clId="{239F9E9F-B11D-41F2-AFC0-37CDC215DFDB}" dt="2025-02-17T00:22:38.358" v="339" actId="1076"/>
          <ac:spMkLst>
            <pc:docMk/>
            <pc:sldMk cId="177111480" sldId="262"/>
            <ac:spMk id="3" creationId="{E2B78A63-D5C5-2254-C709-FF048888CFA7}"/>
          </ac:spMkLst>
        </pc:spChg>
        <pc:spChg chg="add mod">
          <ac:chgData name="Senior Pastor" userId="df3f1397326c55b3" providerId="LiveId" clId="{239F9E9F-B11D-41F2-AFC0-37CDC215DFDB}" dt="2025-02-17T00:22:08.591" v="338" actId="404"/>
          <ac:spMkLst>
            <pc:docMk/>
            <pc:sldMk cId="177111480" sldId="262"/>
            <ac:spMk id="4" creationId="{21A5DF19-D989-350A-3C46-7FCD65CA0786}"/>
          </ac:spMkLst>
        </pc:spChg>
        <pc:spChg chg="add mod">
          <ac:chgData name="Senior Pastor" userId="df3f1397326c55b3" providerId="LiveId" clId="{239F9E9F-B11D-41F2-AFC0-37CDC215DFDB}" dt="2025-02-18T22:13:59.259" v="613" actId="1076"/>
          <ac:spMkLst>
            <pc:docMk/>
            <pc:sldMk cId="177111480" sldId="262"/>
            <ac:spMk id="5" creationId="{5D46B8F3-D59D-53C9-6121-0641831CBD0D}"/>
          </ac:spMkLst>
        </pc:spChg>
        <pc:spChg chg="add mod">
          <ac:chgData name="Senior Pastor" userId="df3f1397326c55b3" providerId="LiveId" clId="{239F9E9F-B11D-41F2-AFC0-37CDC215DFDB}" dt="2025-02-17T00:02:36.262" v="154" actId="1076"/>
          <ac:spMkLst>
            <pc:docMk/>
            <pc:sldMk cId="177111480" sldId="262"/>
            <ac:spMk id="8" creationId="{CDFE6E67-C499-5DE6-B90F-02AA22C06D79}"/>
          </ac:spMkLst>
        </pc:spChg>
        <pc:spChg chg="add mod">
          <ac:chgData name="Senior Pastor" userId="df3f1397326c55b3" providerId="LiveId" clId="{239F9E9F-B11D-41F2-AFC0-37CDC215DFDB}" dt="2025-02-18T22:13:37.098" v="605" actId="20577"/>
          <ac:spMkLst>
            <pc:docMk/>
            <pc:sldMk cId="177111480" sldId="262"/>
            <ac:spMk id="11" creationId="{3FD5A7E3-C78D-CAFD-4BD6-5F9ECA574DA9}"/>
          </ac:spMkLst>
        </pc:spChg>
        <pc:spChg chg="add mod">
          <ac:chgData name="Senior Pastor" userId="df3f1397326c55b3" providerId="LiveId" clId="{239F9E9F-B11D-41F2-AFC0-37CDC215DFDB}" dt="2025-02-17T00:18:46.365" v="216" actId="1076"/>
          <ac:spMkLst>
            <pc:docMk/>
            <pc:sldMk cId="177111480" sldId="262"/>
            <ac:spMk id="13" creationId="{4E48380E-7B18-49BD-854C-B3C44B9BAAC9}"/>
          </ac:spMkLst>
        </pc:spChg>
        <pc:picChg chg="add mod">
          <ac:chgData name="Senior Pastor" userId="df3f1397326c55b3" providerId="LiveId" clId="{239F9E9F-B11D-41F2-AFC0-37CDC215DFDB}" dt="2025-02-17T00:20:27.793" v="334" actId="1035"/>
          <ac:picMkLst>
            <pc:docMk/>
            <pc:sldMk cId="177111480" sldId="262"/>
            <ac:picMk id="2" creationId="{88270BD9-3F51-E3C6-60FB-AA4AD7BA548D}"/>
          </ac:picMkLst>
        </pc:picChg>
      </pc:sldChg>
      <pc:sldChg chg="addSp modSp new mod modAnim">
        <pc:chgData name="Senior Pastor" userId="df3f1397326c55b3" providerId="LiveId" clId="{239F9E9F-B11D-41F2-AFC0-37CDC215DFDB}" dt="2025-02-18T22:18:05.723" v="627" actId="20577"/>
        <pc:sldMkLst>
          <pc:docMk/>
          <pc:sldMk cId="1249276658" sldId="263"/>
        </pc:sldMkLst>
        <pc:spChg chg="add mod">
          <ac:chgData name="Senior Pastor" userId="df3f1397326c55b3" providerId="LiveId" clId="{239F9E9F-B11D-41F2-AFC0-37CDC215DFDB}" dt="2025-02-18T22:18:05.723" v="627" actId="20577"/>
          <ac:spMkLst>
            <pc:docMk/>
            <pc:sldMk cId="1249276658" sldId="263"/>
            <ac:spMk id="3" creationId="{8D34D943-0128-DDEB-958B-74F535174348}"/>
          </ac:spMkLst>
        </pc:spChg>
      </pc:sldChg>
      <pc:sldChg chg="addSp modSp new mod modAnim">
        <pc:chgData name="Senior Pastor" userId="df3f1397326c55b3" providerId="LiveId" clId="{239F9E9F-B11D-41F2-AFC0-37CDC215DFDB}" dt="2025-02-18T22:19:14.553" v="630"/>
        <pc:sldMkLst>
          <pc:docMk/>
          <pc:sldMk cId="1878916649" sldId="264"/>
        </pc:sldMkLst>
        <pc:spChg chg="add mod">
          <ac:chgData name="Senior Pastor" userId="df3f1397326c55b3" providerId="LiveId" clId="{239F9E9F-B11D-41F2-AFC0-37CDC215DFDB}" dt="2025-02-17T04:16:38.038" v="519" actId="1076"/>
          <ac:spMkLst>
            <pc:docMk/>
            <pc:sldMk cId="1878916649" sldId="264"/>
            <ac:spMk id="2" creationId="{454277E2-54CE-0D6B-42F7-D0B23B6A4661}"/>
          </ac:spMkLst>
        </pc:spChg>
        <pc:spChg chg="add mod">
          <ac:chgData name="Senior Pastor" userId="df3f1397326c55b3" providerId="LiveId" clId="{239F9E9F-B11D-41F2-AFC0-37CDC215DFDB}" dt="2025-02-17T04:18:02.323" v="530" actId="1076"/>
          <ac:spMkLst>
            <pc:docMk/>
            <pc:sldMk cId="1878916649" sldId="264"/>
            <ac:spMk id="4" creationId="{7F8E8143-D253-1326-4E08-CFD2A67EF92F}"/>
          </ac:spMkLst>
        </pc:spChg>
        <pc:spChg chg="add mod">
          <ac:chgData name="Senior Pastor" userId="df3f1397326c55b3" providerId="LiveId" clId="{239F9E9F-B11D-41F2-AFC0-37CDC215DFDB}" dt="2025-02-17T04:19:08.955" v="539" actId="1076"/>
          <ac:spMkLst>
            <pc:docMk/>
            <pc:sldMk cId="1878916649" sldId="264"/>
            <ac:spMk id="6" creationId="{0FF34A6D-602D-1D30-3B8E-1174E0A22E07}"/>
          </ac:spMkLst>
        </pc:spChg>
        <pc:spChg chg="add mod">
          <ac:chgData name="Senior Pastor" userId="df3f1397326c55b3" providerId="LiveId" clId="{239F9E9F-B11D-41F2-AFC0-37CDC215DFDB}" dt="2025-02-17T04:21:02.867" v="586" actId="1036"/>
          <ac:spMkLst>
            <pc:docMk/>
            <pc:sldMk cId="1878916649" sldId="264"/>
            <ac:spMk id="8" creationId="{0A753DD5-096B-905A-FF3A-8079DECBC290}"/>
          </ac:spMkLst>
        </pc:spChg>
        <pc:spChg chg="add mod">
          <ac:chgData name="Senior Pastor" userId="df3f1397326c55b3" providerId="LiveId" clId="{239F9E9F-B11D-41F2-AFC0-37CDC215DFDB}" dt="2025-02-17T04:21:11.370" v="600" actId="1036"/>
          <ac:spMkLst>
            <pc:docMk/>
            <pc:sldMk cId="1878916649" sldId="264"/>
            <ac:spMk id="10" creationId="{4A76DA82-5877-4CF2-D1D8-1EAE3BC0B780}"/>
          </ac:spMkLst>
        </pc:spChg>
      </pc:sldChg>
    </pc:docChg>
  </pc:docChgLst>
  <pc:docChgLst>
    <pc:chgData name="Greg and Lorei Blunden" userId="0434a7a41eb29130" providerId="LiveId" clId="{37DB8036-AD14-446D-A8C6-FCC0A863FF1B}"/>
    <pc:docChg chg="custSel addSld delSld modSld">
      <pc:chgData name="Greg and Lorei Blunden" userId="0434a7a41eb29130" providerId="LiveId" clId="{37DB8036-AD14-446D-A8C6-FCC0A863FF1B}" dt="2025-02-21T22:59:28.508" v="76"/>
      <pc:docMkLst>
        <pc:docMk/>
      </pc:docMkLst>
      <pc:sldChg chg="addSp modSp mod modAnim">
        <pc:chgData name="Greg and Lorei Blunden" userId="0434a7a41eb29130" providerId="LiveId" clId="{37DB8036-AD14-446D-A8C6-FCC0A863FF1B}" dt="2025-02-21T22:41:05.104" v="74"/>
        <pc:sldMkLst>
          <pc:docMk/>
          <pc:sldMk cId="1272441664" sldId="259"/>
        </pc:sldMkLst>
        <pc:spChg chg="mod">
          <ac:chgData name="Greg and Lorei Blunden" userId="0434a7a41eb29130" providerId="LiveId" clId="{37DB8036-AD14-446D-A8C6-FCC0A863FF1B}" dt="2025-02-20T02:39:35.016" v="3" actId="1076"/>
          <ac:spMkLst>
            <pc:docMk/>
            <pc:sldMk cId="1272441664" sldId="259"/>
            <ac:spMk id="5" creationId="{353C0F2E-BFE9-1F9C-0DB2-6E63BDB07814}"/>
          </ac:spMkLst>
        </pc:spChg>
        <pc:spChg chg="mod">
          <ac:chgData name="Greg and Lorei Blunden" userId="0434a7a41eb29130" providerId="LiveId" clId="{37DB8036-AD14-446D-A8C6-FCC0A863FF1B}" dt="2025-02-20T02:39:41.677" v="5" actId="1076"/>
          <ac:spMkLst>
            <pc:docMk/>
            <pc:sldMk cId="1272441664" sldId="259"/>
            <ac:spMk id="6" creationId="{20563FC2-2014-C97E-8268-380A8267997B}"/>
          </ac:spMkLst>
        </pc:spChg>
        <pc:spChg chg="add mod">
          <ac:chgData name="Greg and Lorei Blunden" userId="0434a7a41eb29130" providerId="LiveId" clId="{37DB8036-AD14-446D-A8C6-FCC0A863FF1B}" dt="2025-02-20T02:40:36.146" v="17" actId="1076"/>
          <ac:spMkLst>
            <pc:docMk/>
            <pc:sldMk cId="1272441664" sldId="259"/>
            <ac:spMk id="7" creationId="{CCB5BDC4-4BFD-A74E-6132-2F7ECE7D5406}"/>
          </ac:spMkLst>
        </pc:spChg>
        <pc:spChg chg="add mod">
          <ac:chgData name="Greg and Lorei Blunden" userId="0434a7a41eb29130" providerId="LiveId" clId="{37DB8036-AD14-446D-A8C6-FCC0A863FF1B}" dt="2025-02-20T02:40:57.182" v="32" actId="1076"/>
          <ac:spMkLst>
            <pc:docMk/>
            <pc:sldMk cId="1272441664" sldId="259"/>
            <ac:spMk id="8" creationId="{73AB341E-9D32-DB70-5840-3D0B93D10185}"/>
          </ac:spMkLst>
        </pc:spChg>
        <pc:spChg chg="mod">
          <ac:chgData name="Greg and Lorei Blunden" userId="0434a7a41eb29130" providerId="LiveId" clId="{37DB8036-AD14-446D-A8C6-FCC0A863FF1B}" dt="2025-02-20T02:39:37.950" v="4" actId="1076"/>
          <ac:spMkLst>
            <pc:docMk/>
            <pc:sldMk cId="1272441664" sldId="259"/>
            <ac:spMk id="9" creationId="{C92354DC-982A-DC87-160F-A618F837278D}"/>
          </ac:spMkLst>
        </pc:spChg>
        <pc:spChg chg="mod">
          <ac:chgData name="Greg and Lorei Blunden" userId="0434a7a41eb29130" providerId="LiveId" clId="{37DB8036-AD14-446D-A8C6-FCC0A863FF1B}" dt="2025-02-20T02:39:47.062" v="6" actId="1076"/>
          <ac:spMkLst>
            <pc:docMk/>
            <pc:sldMk cId="1272441664" sldId="259"/>
            <ac:spMk id="10" creationId="{F540A14D-063B-4A17-0F40-29B79295B270}"/>
          </ac:spMkLst>
        </pc:spChg>
      </pc:sldChg>
      <pc:sldChg chg="modAnim">
        <pc:chgData name="Greg and Lorei Blunden" userId="0434a7a41eb29130" providerId="LiveId" clId="{37DB8036-AD14-446D-A8C6-FCC0A863FF1B}" dt="2025-02-21T22:52:11.017" v="75"/>
        <pc:sldMkLst>
          <pc:docMk/>
          <pc:sldMk cId="1680572359" sldId="260"/>
        </pc:sldMkLst>
      </pc:sldChg>
      <pc:sldChg chg="addSp delSp del mod">
        <pc:chgData name="Greg and Lorei Blunden" userId="0434a7a41eb29130" providerId="LiveId" clId="{37DB8036-AD14-446D-A8C6-FCC0A863FF1B}" dt="2025-02-20T03:31:40.210" v="73" actId="2696"/>
        <pc:sldMkLst>
          <pc:docMk/>
          <pc:sldMk cId="1198390890" sldId="261"/>
        </pc:sldMkLst>
        <pc:picChg chg="add del">
          <ac:chgData name="Greg and Lorei Blunden" userId="0434a7a41eb29130" providerId="LiveId" clId="{37DB8036-AD14-446D-A8C6-FCC0A863FF1B}" dt="2025-02-20T03:29:36.405" v="53" actId="478"/>
          <ac:picMkLst>
            <pc:docMk/>
            <pc:sldMk cId="1198390890" sldId="261"/>
            <ac:picMk id="2" creationId="{04D0FD39-F2F5-4581-C8A3-AE4CBCC00706}"/>
          </ac:picMkLst>
        </pc:picChg>
      </pc:sldChg>
      <pc:sldChg chg="addSp modSp mod modAnim">
        <pc:chgData name="Greg and Lorei Blunden" userId="0434a7a41eb29130" providerId="LiveId" clId="{37DB8036-AD14-446D-A8C6-FCC0A863FF1B}" dt="2025-02-20T02:45:33.396" v="48"/>
        <pc:sldMkLst>
          <pc:docMk/>
          <pc:sldMk cId="177111480" sldId="262"/>
        </pc:sldMkLst>
        <pc:spChg chg="mod">
          <ac:chgData name="Greg and Lorei Blunden" userId="0434a7a41eb29130" providerId="LiveId" clId="{37DB8036-AD14-446D-A8C6-FCC0A863FF1B}" dt="2025-02-20T02:44:57.894" v="44" actId="1076"/>
          <ac:spMkLst>
            <pc:docMk/>
            <pc:sldMk cId="177111480" sldId="262"/>
            <ac:spMk id="4" creationId="{21A5DF19-D989-350A-3C46-7FCD65CA0786}"/>
          </ac:spMkLst>
        </pc:spChg>
        <pc:spChg chg="mod">
          <ac:chgData name="Greg and Lorei Blunden" userId="0434a7a41eb29130" providerId="LiveId" clId="{37DB8036-AD14-446D-A8C6-FCC0A863FF1B}" dt="2025-02-20T02:42:14.366" v="33" actId="1076"/>
          <ac:spMkLst>
            <pc:docMk/>
            <pc:sldMk cId="177111480" sldId="262"/>
            <ac:spMk id="5" creationId="{5D46B8F3-D59D-53C9-6121-0641831CBD0D}"/>
          </ac:spMkLst>
        </pc:spChg>
        <pc:spChg chg="add mod">
          <ac:chgData name="Greg and Lorei Blunden" userId="0434a7a41eb29130" providerId="LiveId" clId="{37DB8036-AD14-446D-A8C6-FCC0A863FF1B}" dt="2025-02-20T02:45:07.122" v="46" actId="1076"/>
          <ac:spMkLst>
            <pc:docMk/>
            <pc:sldMk cId="177111480" sldId="262"/>
            <ac:spMk id="7" creationId="{4169DE68-233F-9262-CD8F-B6948FB645DB}"/>
          </ac:spMkLst>
        </pc:spChg>
        <pc:spChg chg="mod">
          <ac:chgData name="Greg and Lorei Blunden" userId="0434a7a41eb29130" providerId="LiveId" clId="{37DB8036-AD14-446D-A8C6-FCC0A863FF1B}" dt="2025-02-20T02:45:02.994" v="45" actId="1076"/>
          <ac:spMkLst>
            <pc:docMk/>
            <pc:sldMk cId="177111480" sldId="262"/>
            <ac:spMk id="13" creationId="{4E48380E-7B18-49BD-854C-B3C44B9BAAC9}"/>
          </ac:spMkLst>
        </pc:spChg>
      </pc:sldChg>
      <pc:sldChg chg="modSp">
        <pc:chgData name="Greg and Lorei Blunden" userId="0434a7a41eb29130" providerId="LiveId" clId="{37DB8036-AD14-446D-A8C6-FCC0A863FF1B}" dt="2025-02-20T02:46:57.470" v="50" actId="403"/>
        <pc:sldMkLst>
          <pc:docMk/>
          <pc:sldMk cId="1249276658" sldId="263"/>
        </pc:sldMkLst>
        <pc:spChg chg="mod">
          <ac:chgData name="Greg and Lorei Blunden" userId="0434a7a41eb29130" providerId="LiveId" clId="{37DB8036-AD14-446D-A8C6-FCC0A863FF1B}" dt="2025-02-20T02:46:57.470" v="50" actId="403"/>
          <ac:spMkLst>
            <pc:docMk/>
            <pc:sldMk cId="1249276658" sldId="263"/>
            <ac:spMk id="3" creationId="{8D34D943-0128-DDEB-958B-74F535174348}"/>
          </ac:spMkLst>
        </pc:spChg>
      </pc:sldChg>
      <pc:sldChg chg="delSp modSp add mod">
        <pc:chgData name="Greg and Lorei Blunden" userId="0434a7a41eb29130" providerId="LiveId" clId="{37DB8036-AD14-446D-A8C6-FCC0A863FF1B}" dt="2025-02-20T03:30:44.215" v="70" actId="1037"/>
        <pc:sldMkLst>
          <pc:docMk/>
          <pc:sldMk cId="4082159630" sldId="268"/>
        </pc:sldMkLst>
        <pc:spChg chg="mod">
          <ac:chgData name="Greg and Lorei Blunden" userId="0434a7a41eb29130" providerId="LiveId" clId="{37DB8036-AD14-446D-A8C6-FCC0A863FF1B}" dt="2025-02-20T03:30:10.308" v="59" actId="1076"/>
          <ac:spMkLst>
            <pc:docMk/>
            <pc:sldMk cId="4082159630" sldId="268"/>
            <ac:spMk id="3" creationId="{07A41578-6D95-E892-41A8-70A339A3CC2A}"/>
          </ac:spMkLst>
        </pc:spChg>
        <pc:spChg chg="mod">
          <ac:chgData name="Greg and Lorei Blunden" userId="0434a7a41eb29130" providerId="LiveId" clId="{37DB8036-AD14-446D-A8C6-FCC0A863FF1B}" dt="2025-02-20T03:30:04.364" v="58" actId="1076"/>
          <ac:spMkLst>
            <pc:docMk/>
            <pc:sldMk cId="4082159630" sldId="268"/>
            <ac:spMk id="4" creationId="{F04B8778-17A4-6C08-DE39-281DBEA4E5A6}"/>
          </ac:spMkLst>
        </pc:spChg>
        <pc:spChg chg="mod">
          <ac:chgData name="Greg and Lorei Blunden" userId="0434a7a41eb29130" providerId="LiveId" clId="{37DB8036-AD14-446D-A8C6-FCC0A863FF1B}" dt="2025-02-20T03:30:44.215" v="70" actId="1037"/>
          <ac:spMkLst>
            <pc:docMk/>
            <pc:sldMk cId="4082159630" sldId="268"/>
            <ac:spMk id="6" creationId="{60EF2269-0BF6-72D2-5B0A-FCE23B3D1817}"/>
          </ac:spMkLst>
        </pc:spChg>
        <pc:spChg chg="del">
          <ac:chgData name="Greg and Lorei Blunden" userId="0434a7a41eb29130" providerId="LiveId" clId="{37DB8036-AD14-446D-A8C6-FCC0A863FF1B}" dt="2025-02-20T03:29:51.739" v="55" actId="478"/>
          <ac:spMkLst>
            <pc:docMk/>
            <pc:sldMk cId="4082159630" sldId="268"/>
            <ac:spMk id="8" creationId="{E06991ED-9E5E-8FCB-E928-96A214EABBDB}"/>
          </ac:spMkLst>
        </pc:spChg>
      </pc:sldChg>
      <pc:sldChg chg="add">
        <pc:chgData name="Greg and Lorei Blunden" userId="0434a7a41eb29130" providerId="LiveId" clId="{37DB8036-AD14-446D-A8C6-FCC0A863FF1B}" dt="2025-02-20T03:31:05.312" v="71"/>
        <pc:sldMkLst>
          <pc:docMk/>
          <pc:sldMk cId="3257938972" sldId="269"/>
        </pc:sldMkLst>
      </pc:sldChg>
      <pc:sldChg chg="add modAnim">
        <pc:chgData name="Greg and Lorei Blunden" userId="0434a7a41eb29130" providerId="LiveId" clId="{37DB8036-AD14-446D-A8C6-FCC0A863FF1B}" dt="2025-02-21T22:59:28.508" v="76"/>
        <pc:sldMkLst>
          <pc:docMk/>
          <pc:sldMk cId="1015116572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7AF9-B19D-4B06-BC1C-C7412A824DF9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62C2-4DF7-40EF-8B40-544FCEEB1B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186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do we define the wealthy?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C62C2-4DF7-40EF-8B40-544FCEEB1BA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71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C62C2-4DF7-40EF-8B40-544FCEEB1BA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9FE5-8B58-D2EE-7E11-54D70888D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4690A-BB89-9B85-1800-C9089FB26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5ACCD-B1F3-E5C6-3A50-49E4FBB4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C52-F7E9-4602-B29E-AAF989947DAE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A792A-608B-125C-EC56-67343224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BBE1A-EF45-0076-1794-D243F947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3800-BCDF-4024-A144-DBB0E69DA7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22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E599-FCD4-58E1-B668-CFA2D6C3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F2F7C-75C1-B4BB-6328-C59BC39BE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8A4EB-47B3-2E55-EF1D-1AF7FDE9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C52-F7E9-4602-B29E-AAF989947DAE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BE510-A697-D159-8045-D19E06E2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22B79-541B-1786-7114-8F3C1893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3800-BCDF-4024-A144-DBB0E69DA7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00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48C1D-CBB3-A4E0-243F-645539AD7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D4E47-D8FC-70F9-1680-24420EEA7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EDD90-2CC8-DDF5-A3A4-B9712E3F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C52-F7E9-4602-B29E-AAF989947DAE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B1BD5-E0BB-887A-E195-D8D536B4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B25B6-F8B5-8A44-6D92-B4F00BF1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3800-BCDF-4024-A144-DBB0E69DA7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94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A11B-5AA6-D748-F412-9DFEBDDF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2ECAB-8EAB-7D80-FD63-296081BEF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51F4F-751E-58C5-5065-30E08E7F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C52-F7E9-4602-B29E-AAF989947DAE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D7AF-509A-3105-64CA-8F8B8678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F9448-9397-F7AD-3F1B-A677F0FF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3800-BCDF-4024-A144-DBB0E69DA7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48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2CC7-14C9-150B-100D-CA1EF5DA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6D5E2-F499-80E4-EA66-A8C8FB0E8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82DB1-7656-1774-93A1-63D7FA7B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C52-F7E9-4602-B29E-AAF989947DAE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AD40C-CCCE-EECD-69EE-EE84872A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184CD-D589-0870-AAC2-A008D55F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3800-BCDF-4024-A144-DBB0E69DA7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41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C436E-DF42-74B7-D5FA-6BAE2F06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1F65A-010C-6A77-BA75-9E41DB0E7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5C3F-4F1F-D508-9CFE-8ABA850D9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E0E04-9933-D205-4917-9DE34BC7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C52-F7E9-4602-B29E-AAF989947DAE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D752C-AD12-A9D2-EFB4-981C5DE7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A9C5B-1822-8DE5-418D-DCE64754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3800-BCDF-4024-A144-DBB0E69DA7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08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C7F62-2D9F-C60F-D7AF-76F7A694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F485A-7194-BD1E-9073-AE44AD473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954BB-442D-38DD-D342-2E1603FE9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6453C-E46E-8B72-D170-2F3B1EBA7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72DAA-6B29-7B0E-550F-C89D31AC4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789701-DCAF-8BC3-0B68-2121CC5B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C52-F7E9-4602-B29E-AAF989947DAE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357DB-35E2-971F-97B6-C13309FB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06EF5-2A6F-6088-40E1-E174556C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3800-BCDF-4024-A144-DBB0E69DA7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64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6412-F23F-58FF-FBF8-5E479D34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B7C33-5C7A-E180-03DF-90C785D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C52-F7E9-4602-B29E-AAF989947DAE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070CC-9035-7D10-7EBE-4C3EE47D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04E53-159B-8B48-07E4-A05831D2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3800-BCDF-4024-A144-DBB0E69DA7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851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9A5FE-CB65-E680-582A-004CF4A6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C52-F7E9-4602-B29E-AAF989947DAE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38396-D9D3-213B-34DC-7A23CE82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BBF53-84AF-AB7D-2C64-D18DC8ED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3800-BCDF-4024-A144-DBB0E69DA7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91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9FAB-3EF6-CD5E-8318-B27FE376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A6CE2-8E9F-83E4-4767-DE0A2571E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B7EAF-0818-0B56-DFA9-ACC5C95D2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AD52E-E873-B5BA-64AC-8FD57AFE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C52-F7E9-4602-B29E-AAF989947DAE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BD95-66BD-79E6-2E13-FAE00A2C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3DFC5-E6DD-806C-8A1D-EB2D8CC6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3800-BCDF-4024-A144-DBB0E69DA7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60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259A-874D-78C4-D72D-5143DE1A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2F6C1-39B5-4D26-1DF3-5DC5337FD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98114-907C-1D3F-3CC4-39F074FF9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D8D91-9821-AFE8-A847-3F12C8E1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EC52-F7E9-4602-B29E-AAF989947DAE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120F4-7702-F56D-831A-5245B222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A2B23-77F4-4732-4757-91C38C80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3800-BCDF-4024-A144-DBB0E69DA7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416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763CC-8A37-C274-6A21-FE5FEC79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37EFB-3B42-DACC-6FCA-500CBB5FC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E1C50-6DBE-20E7-72B4-C29E19631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9EC52-F7E9-4602-B29E-AAF989947DAE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B7264-57AD-F4AD-F985-231B4B604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E58C0-1274-B415-BA13-2CBEC8B0A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63800-BCDF-4024-A144-DBB0E69DA7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39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Luke+12%3A15&amp;version=ES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white robe&#10;&#10;Description automatically generated">
            <a:extLst>
              <a:ext uri="{FF2B5EF4-FFF2-40B4-BE49-F238E27FC236}">
                <a16:creationId xmlns:a16="http://schemas.microsoft.com/office/drawing/2014/main" id="{10ADA0B1-8475-2D62-556E-DE1F8286A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1C9415EB-7D4E-6621-F496-56467319A2EC}"/>
              </a:ext>
            </a:extLst>
          </p:cNvPr>
          <p:cNvSpPr txBox="1"/>
          <p:nvPr/>
        </p:nvSpPr>
        <p:spPr>
          <a:xfrm>
            <a:off x="-74871" y="5609690"/>
            <a:ext cx="4695290" cy="89992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AU" sz="4800" b="1" kern="100" dirty="0">
                <a:ln w="9525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rgbClr val="FFC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Faith in Action</a:t>
            </a:r>
            <a:endParaRPr lang="en-AU" sz="900" kern="100" dirty="0">
              <a:ln>
                <a:solidFill>
                  <a:schemeClr val="bg1"/>
                </a:solidFill>
              </a:ln>
              <a:solidFill>
                <a:srgbClr val="FFC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BB579B48-2045-9A2C-583C-679C84A3E91D}"/>
              </a:ext>
            </a:extLst>
          </p:cNvPr>
          <p:cNvSpPr txBox="1"/>
          <p:nvPr/>
        </p:nvSpPr>
        <p:spPr>
          <a:xfrm>
            <a:off x="-514879" y="-398626"/>
            <a:ext cx="4446923" cy="177478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100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A02B93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r>
              <a:rPr lang="en-AU" sz="8000" b="1" kern="100" dirty="0">
                <a:ln w="9525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rgbClr val="FFC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James</a:t>
            </a:r>
            <a:endParaRPr lang="en-AU" sz="1200" kern="100" dirty="0">
              <a:ln w="9525" cap="flat" cmpd="sng" algn="ctr">
                <a:solidFill>
                  <a:schemeClr val="bg1"/>
                </a:solidFill>
                <a:prstDash val="solid"/>
                <a:round/>
              </a:ln>
              <a:solidFill>
                <a:srgbClr val="FFC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31D34A-552A-5F84-24CB-3CE973F83846}"/>
              </a:ext>
            </a:extLst>
          </p:cNvPr>
          <p:cNvSpPr/>
          <p:nvPr/>
        </p:nvSpPr>
        <p:spPr>
          <a:xfrm>
            <a:off x="5746606" y="2350213"/>
            <a:ext cx="5096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</a:rPr>
              <a:t>Woe to the Rich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E83787-0664-BEEC-6E32-2325ABE0EB57}"/>
              </a:ext>
            </a:extLst>
          </p:cNvPr>
          <p:cNvSpPr/>
          <p:nvPr/>
        </p:nvSpPr>
        <p:spPr>
          <a:xfrm>
            <a:off x="6152088" y="4046122"/>
            <a:ext cx="3874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</a:rPr>
              <a:t>James 5:1-6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372C7-E07F-C046-3306-11719116D8C2}"/>
              </a:ext>
            </a:extLst>
          </p:cNvPr>
          <p:cNvSpPr/>
          <p:nvPr/>
        </p:nvSpPr>
        <p:spPr>
          <a:xfrm>
            <a:off x="6910319" y="654304"/>
            <a:ext cx="2768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Study 11</a:t>
            </a:r>
          </a:p>
        </p:txBody>
      </p:sp>
    </p:spTree>
    <p:extLst>
      <p:ext uri="{BB962C8B-B14F-4D97-AF65-F5344CB8AC3E}">
        <p14:creationId xmlns:p14="http://schemas.microsoft.com/office/powerpoint/2010/main" val="233490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ld Coins PNG Image">
            <a:extLst>
              <a:ext uri="{FF2B5EF4-FFF2-40B4-BE49-F238E27FC236}">
                <a16:creationId xmlns:a16="http://schemas.microsoft.com/office/drawing/2014/main" id="{2CC7C482-FB43-E4B9-A15D-60D4E08D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4" y="-4026"/>
            <a:ext cx="3289271" cy="438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A41578-6D95-E892-41A8-70A339A3CC2A}"/>
              </a:ext>
            </a:extLst>
          </p:cNvPr>
          <p:cNvSpPr txBox="1"/>
          <p:nvPr/>
        </p:nvSpPr>
        <p:spPr>
          <a:xfrm>
            <a:off x="3291455" y="1700847"/>
            <a:ext cx="8783879" cy="601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 you rich to the world but poor toward God?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B8778-17A4-6C08-DE39-281DBEA4E5A6}"/>
              </a:ext>
            </a:extLst>
          </p:cNvPr>
          <p:cNvSpPr txBox="1"/>
          <p:nvPr/>
        </p:nvSpPr>
        <p:spPr>
          <a:xfrm>
            <a:off x="3291455" y="3136612"/>
            <a:ext cx="8779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Have you learnt to be content in all situations?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F2269-0BF6-72D2-5B0A-FCE23B3D1817}"/>
              </a:ext>
            </a:extLst>
          </p:cNvPr>
          <p:cNvSpPr txBox="1"/>
          <p:nvPr/>
        </p:nvSpPr>
        <p:spPr>
          <a:xfrm>
            <a:off x="1155992" y="4606378"/>
            <a:ext cx="10883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 you being generous when you have the opportunity?</a:t>
            </a:r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EBCFB-D3C1-E8E6-BDF0-B55154210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white robe&#10;&#10;Description automatically generated">
            <a:extLst>
              <a:ext uri="{FF2B5EF4-FFF2-40B4-BE49-F238E27FC236}">
                <a16:creationId xmlns:a16="http://schemas.microsoft.com/office/drawing/2014/main" id="{ED2193CC-A08B-2E09-B598-0B68AFF0D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B8E8CA14-55DC-7E08-114F-E2D87BFE6CC9}"/>
              </a:ext>
            </a:extLst>
          </p:cNvPr>
          <p:cNvSpPr txBox="1"/>
          <p:nvPr/>
        </p:nvSpPr>
        <p:spPr>
          <a:xfrm>
            <a:off x="-74871" y="5609690"/>
            <a:ext cx="4695290" cy="89992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00" cap="none" spc="0" normalizeH="0" baseline="0" noProof="0" dirty="0">
                <a:ln w="9525" cap="flat" cmpd="sng" algn="ctr">
                  <a:solidFill>
                    <a:prstClr val="white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Faith in Action</a:t>
            </a:r>
            <a:endParaRPr kumimoji="0" lang="en-AU" sz="900" b="0" i="0" u="none" strike="noStrike" kern="1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BFB934BF-FA9C-B30C-489D-AF243C6E3E28}"/>
              </a:ext>
            </a:extLst>
          </p:cNvPr>
          <p:cNvSpPr txBox="1"/>
          <p:nvPr/>
        </p:nvSpPr>
        <p:spPr>
          <a:xfrm>
            <a:off x="-514879" y="-398626"/>
            <a:ext cx="4446923" cy="177478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0" b="1" i="0" u="none" strike="noStrike" kern="100" cap="none" spc="0" normalizeH="0" baseline="0" noProof="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A02B93"/>
                </a:solidFill>
                <a:effectLst>
                  <a:outerShdw blurRad="12700" dist="38100" dir="2700000" algn="tl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AU" sz="8000" b="1" i="0" u="none" strike="noStrike" kern="100" cap="none" spc="0" normalizeH="0" baseline="0" noProof="0" dirty="0">
                <a:ln w="9525" cap="flat" cmpd="sng" algn="ctr">
                  <a:solidFill>
                    <a:prstClr val="white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James</a:t>
            </a:r>
            <a:endParaRPr kumimoji="0" lang="en-AU" sz="1200" b="0" i="0" u="none" strike="noStrike" kern="100" cap="none" spc="0" normalizeH="0" baseline="0" noProof="0" dirty="0">
              <a:ln w="9525" cap="flat" cmpd="sng" algn="ctr">
                <a:solidFill>
                  <a:prstClr val="white"/>
                </a:solidFill>
                <a:prstDash val="solid"/>
                <a:round/>
              </a:ln>
              <a:solidFill>
                <a:srgbClr val="FFC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BF224-CBB1-15BA-D4E5-5BDA7CFD24CF}"/>
              </a:ext>
            </a:extLst>
          </p:cNvPr>
          <p:cNvSpPr/>
          <p:nvPr/>
        </p:nvSpPr>
        <p:spPr>
          <a:xfrm>
            <a:off x="5746606" y="2350213"/>
            <a:ext cx="5096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Woe to the Rich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85F881-E54E-CE66-03CE-48FDAFD65F82}"/>
              </a:ext>
            </a:extLst>
          </p:cNvPr>
          <p:cNvSpPr/>
          <p:nvPr/>
        </p:nvSpPr>
        <p:spPr>
          <a:xfrm>
            <a:off x="6152088" y="4046122"/>
            <a:ext cx="3874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James 5:1-6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D8F43F-9E0E-B04F-D2BB-12B91D28DF69}"/>
              </a:ext>
            </a:extLst>
          </p:cNvPr>
          <p:cNvSpPr/>
          <p:nvPr/>
        </p:nvSpPr>
        <p:spPr>
          <a:xfrm>
            <a:off x="6910319" y="654304"/>
            <a:ext cx="2768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Study 11</a:t>
            </a:r>
          </a:p>
        </p:txBody>
      </p:sp>
    </p:spTree>
    <p:extLst>
      <p:ext uri="{BB962C8B-B14F-4D97-AF65-F5344CB8AC3E}">
        <p14:creationId xmlns:p14="http://schemas.microsoft.com/office/powerpoint/2010/main" val="398996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Wealth Protection Strategies From The Rich Anyone Can Use - GigWise">
            <a:extLst>
              <a:ext uri="{FF2B5EF4-FFF2-40B4-BE49-F238E27FC236}">
                <a16:creationId xmlns:a16="http://schemas.microsoft.com/office/drawing/2014/main" id="{7F81CDC9-5C23-DD19-7038-16974206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" y="0"/>
            <a:ext cx="12002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3E6FC0-6CDD-49C3-043B-B2B5DC748558}"/>
              </a:ext>
            </a:extLst>
          </p:cNvPr>
          <p:cNvSpPr txBox="1"/>
          <p:nvPr/>
        </p:nvSpPr>
        <p:spPr>
          <a:xfrm rot="20002543">
            <a:off x="619534" y="1168478"/>
            <a:ext cx="53337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do we define the wealthy? 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4F62F-3AEB-7B6B-3D84-E0222D96529F}"/>
              </a:ext>
            </a:extLst>
          </p:cNvPr>
          <p:cNvSpPr txBox="1"/>
          <p:nvPr/>
        </p:nvSpPr>
        <p:spPr>
          <a:xfrm rot="774050">
            <a:off x="5119909" y="950769"/>
            <a:ext cx="353710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Isn’t it relative?</a:t>
            </a:r>
            <a:endParaRPr lang="en-AU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4784C-B73F-77DB-97AA-8C456FBCDDD2}"/>
              </a:ext>
            </a:extLst>
          </p:cNvPr>
          <p:cNvSpPr txBox="1"/>
          <p:nvPr/>
        </p:nvSpPr>
        <p:spPr>
          <a:xfrm rot="1499043">
            <a:off x="3567269" y="3681812"/>
            <a:ext cx="8535318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there anything wrong with having plenty of asset and money?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BCC572-3D40-D339-DBE3-0AA925E65C45}"/>
              </a:ext>
            </a:extLst>
          </p:cNvPr>
          <p:cNvSpPr txBox="1"/>
          <p:nvPr/>
        </p:nvSpPr>
        <p:spPr>
          <a:xfrm>
            <a:off x="633360" y="3987693"/>
            <a:ext cx="6375502" cy="2443169"/>
          </a:xfrm>
          <a:prstGeom prst="rect">
            <a:avLst/>
          </a:prstGeom>
          <a:solidFill>
            <a:schemeClr val="tx1">
              <a:alpha val="21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600" b="1" kern="100" dirty="0">
                <a:solidFill>
                  <a:srgbClr val="FFFF00"/>
                </a:solidFill>
                <a:effectLst/>
                <a:highlight>
                  <a:srgbClr val="0000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constitutes God’s material blessing on someone as opposed to building independent wealth?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64D01-A81B-E0BA-EBFB-2D01B10978A0}"/>
              </a:ext>
            </a:extLst>
          </p:cNvPr>
          <p:cNvSpPr txBox="1"/>
          <p:nvPr/>
        </p:nvSpPr>
        <p:spPr>
          <a:xfrm>
            <a:off x="4955486" y="1745971"/>
            <a:ext cx="6813932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AU" sz="36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sort of wealthy people is James dealing with in our reading?</a:t>
            </a:r>
            <a:endParaRPr lang="en-A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6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old Coins PNG Image">
            <a:extLst>
              <a:ext uri="{FF2B5EF4-FFF2-40B4-BE49-F238E27FC236}">
                <a16:creationId xmlns:a16="http://schemas.microsoft.com/office/drawing/2014/main" id="{9E234F35-5212-F51A-9412-516F60A04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" y="0"/>
            <a:ext cx="25693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322A2-715A-4327-5671-56AF11656FE9}"/>
              </a:ext>
            </a:extLst>
          </p:cNvPr>
          <p:cNvSpPr txBox="1"/>
          <p:nvPr/>
        </p:nvSpPr>
        <p:spPr>
          <a:xfrm>
            <a:off x="2802549" y="956294"/>
            <a:ext cx="8583490" cy="165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CEO of international mission organisation “if you have a choice as to what you have for breakfast, then you are in the world’s elite!”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816AC3-6DB2-C458-D40F-729A6974E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549" y="2662600"/>
            <a:ext cx="8127027" cy="4063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820799-1DF4-E126-A8DE-78949E457CCE}"/>
              </a:ext>
            </a:extLst>
          </p:cNvPr>
          <p:cNvSpPr txBox="1"/>
          <p:nvPr/>
        </p:nvSpPr>
        <p:spPr>
          <a:xfrm>
            <a:off x="5286046" y="320346"/>
            <a:ext cx="3160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</a:rPr>
              <a:t>Defining Wealth</a:t>
            </a:r>
          </a:p>
        </p:txBody>
      </p:sp>
    </p:spTree>
    <p:extLst>
      <p:ext uri="{BB962C8B-B14F-4D97-AF65-F5344CB8AC3E}">
        <p14:creationId xmlns:p14="http://schemas.microsoft.com/office/powerpoint/2010/main" val="163163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ld Coins PNG Image">
            <a:extLst>
              <a:ext uri="{FF2B5EF4-FFF2-40B4-BE49-F238E27FC236}">
                <a16:creationId xmlns:a16="http://schemas.microsoft.com/office/drawing/2014/main" id="{EBE5E52A-05CB-F8B3-4047-EDDE88DE1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" y="0"/>
            <a:ext cx="25693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D287E-3D25-9E0A-E2B7-EDD7FE7051CC}"/>
              </a:ext>
            </a:extLst>
          </p:cNvPr>
          <p:cNvSpPr txBox="1"/>
          <p:nvPr/>
        </p:nvSpPr>
        <p:spPr>
          <a:xfrm>
            <a:off x="2906621" y="223034"/>
            <a:ext cx="8460398" cy="1128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rgbClr val="FFD85B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Is there anything wrong with having plenty of asset and money?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63FC2-2014-C97E-8268-380A8267997B}"/>
              </a:ext>
            </a:extLst>
          </p:cNvPr>
          <p:cNvSpPr txBox="1"/>
          <p:nvPr/>
        </p:nvSpPr>
        <p:spPr>
          <a:xfrm>
            <a:off x="2906621" y="3290621"/>
            <a:ext cx="8231798" cy="11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who dies with the most toys wins!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who dies with the most toys - still dies</a:t>
            </a: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0A14D-063B-4A17-0F40-29B79295B270}"/>
              </a:ext>
            </a:extLst>
          </p:cNvPr>
          <p:cNvSpPr txBox="1"/>
          <p:nvPr/>
        </p:nvSpPr>
        <p:spPr>
          <a:xfrm>
            <a:off x="263404" y="4369786"/>
            <a:ext cx="11928596" cy="145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 12:15</a:t>
            </a: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 </a:t>
            </a:r>
            <a:r>
              <a:rPr lang="en-AU" sz="2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Jesus said to them, “Take care, and be on your guard against all materialism, for one's life does not consist in the abundance of his possessions.”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C0F2E-BFE9-1F9C-0DB2-6E63BDB07814}"/>
              </a:ext>
            </a:extLst>
          </p:cNvPr>
          <p:cNvSpPr txBox="1"/>
          <p:nvPr/>
        </p:nvSpPr>
        <p:spPr>
          <a:xfrm>
            <a:off x="2906621" y="1337907"/>
            <a:ext cx="88120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we compare ourselves to those around about us, we are sometimes left feeling inadequate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354DC-982A-DC87-160F-A618F837278D}"/>
              </a:ext>
            </a:extLst>
          </p:cNvPr>
          <p:cNvSpPr txBox="1"/>
          <p:nvPr/>
        </p:nvSpPr>
        <p:spPr>
          <a:xfrm>
            <a:off x="2906621" y="2292014"/>
            <a:ext cx="9085658" cy="998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James 4:17 “Remember, it is a sin to know what you ought to do and then not do it”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5BDC4-4BFD-A74E-6132-2F7ECE7D5406}"/>
              </a:ext>
            </a:extLst>
          </p:cNvPr>
          <p:cNvSpPr txBox="1"/>
          <p:nvPr/>
        </p:nvSpPr>
        <p:spPr>
          <a:xfrm>
            <a:off x="51738" y="5909975"/>
            <a:ext cx="12351928" cy="537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“He is no fool who gives what he cannot keep to gain what he cannot lose.”</a:t>
            </a:r>
            <a:endParaRPr lang="en-AU" sz="28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B341E-9D32-DB70-5840-3D0B93D10185}"/>
              </a:ext>
            </a:extLst>
          </p:cNvPr>
          <p:cNvSpPr txBox="1"/>
          <p:nvPr/>
        </p:nvSpPr>
        <p:spPr>
          <a:xfrm>
            <a:off x="10484077" y="6301029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Jim Elliot</a:t>
            </a:r>
          </a:p>
        </p:txBody>
      </p:sp>
    </p:spTree>
    <p:extLst>
      <p:ext uri="{BB962C8B-B14F-4D97-AF65-F5344CB8AC3E}">
        <p14:creationId xmlns:p14="http://schemas.microsoft.com/office/powerpoint/2010/main" val="12724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9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FE6E67-C499-5DE6-B90F-02AA22C06D79}"/>
              </a:ext>
            </a:extLst>
          </p:cNvPr>
          <p:cNvSpPr txBox="1"/>
          <p:nvPr/>
        </p:nvSpPr>
        <p:spPr>
          <a:xfrm>
            <a:off x="274576" y="222410"/>
            <a:ext cx="11440990" cy="998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kern="100" dirty="0">
                <a:solidFill>
                  <a:srgbClr val="FFD85B"/>
                </a:solidFill>
                <a:effectLst/>
                <a:highlight>
                  <a:srgbClr val="0000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constitutes God’s material blessing on someone as opposed to building independent wealth?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5A7E3-C78D-CAFD-4BD6-5F9ECA574DA9}"/>
              </a:ext>
            </a:extLst>
          </p:cNvPr>
          <p:cNvSpPr txBox="1"/>
          <p:nvPr/>
        </p:nvSpPr>
        <p:spPr>
          <a:xfrm>
            <a:off x="274576" y="1348509"/>
            <a:ext cx="1144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Abraham, Job, Solomon, Joseph of Arimathea </a:t>
            </a:r>
          </a:p>
          <a:p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48380E-7B18-49BD-854C-B3C44B9BAAC9}"/>
              </a:ext>
            </a:extLst>
          </p:cNvPr>
          <p:cNvSpPr txBox="1"/>
          <p:nvPr/>
        </p:nvSpPr>
        <p:spPr>
          <a:xfrm>
            <a:off x="349925" y="2577419"/>
            <a:ext cx="72399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accumulate wealth to try and be independent of God, then this is a sin</a:t>
            </a:r>
            <a:endParaRPr lang="en-A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270BD9-3F51-E3C6-60FB-AA4AD7BA5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411" y="2094471"/>
            <a:ext cx="3376439" cy="3268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B78A63-D5C5-2254-C709-FF048888CFA7}"/>
              </a:ext>
            </a:extLst>
          </p:cNvPr>
          <p:cNvSpPr txBox="1"/>
          <p:nvPr/>
        </p:nvSpPr>
        <p:spPr>
          <a:xfrm>
            <a:off x="9563100" y="2071784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1888 - 1969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5DF19-D989-350A-3C46-7FCD65CA0786}"/>
              </a:ext>
            </a:extLst>
          </p:cNvPr>
          <p:cNvSpPr txBox="1"/>
          <p:nvPr/>
        </p:nvSpPr>
        <p:spPr>
          <a:xfrm>
            <a:off x="325041" y="5661536"/>
            <a:ext cx="11134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FF00"/>
                </a:solidFill>
              </a:rPr>
              <a:t>Jesus said “Wherever your treasure is, there the desires of your heart will be also” </a:t>
            </a:r>
            <a:r>
              <a:rPr lang="en-AU" b="1" dirty="0">
                <a:solidFill>
                  <a:srgbClr val="FFFF00"/>
                </a:solidFill>
              </a:rPr>
              <a:t>Matthew 6:21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6B8F3-D59D-53C9-6121-0641831CBD0D}"/>
              </a:ext>
            </a:extLst>
          </p:cNvPr>
          <p:cNvSpPr txBox="1"/>
          <p:nvPr/>
        </p:nvSpPr>
        <p:spPr>
          <a:xfrm>
            <a:off x="4425891" y="1964062"/>
            <a:ext cx="3138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Bob </a:t>
            </a:r>
            <a:r>
              <a:rPr lang="en-AU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LeTourneau</a:t>
            </a:r>
            <a:endParaRPr lang="en-A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9DE68-233F-9262-CD8F-B6948FB645DB}"/>
              </a:ext>
            </a:extLst>
          </p:cNvPr>
          <p:cNvSpPr txBox="1"/>
          <p:nvPr/>
        </p:nvSpPr>
        <p:spPr>
          <a:xfrm>
            <a:off x="325041" y="3588837"/>
            <a:ext cx="7481226" cy="192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Bible repeatedly emphasizes that everything belongs to God (Psalm 24:1). Christians are managers, not owners, of resources </a:t>
            </a:r>
          </a:p>
        </p:txBody>
      </p:sp>
    </p:spTree>
    <p:extLst>
      <p:ext uri="{BB962C8B-B14F-4D97-AF65-F5344CB8AC3E}">
        <p14:creationId xmlns:p14="http://schemas.microsoft.com/office/powerpoint/2010/main" val="1771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ld Coins PNG Image">
            <a:extLst>
              <a:ext uri="{FF2B5EF4-FFF2-40B4-BE49-F238E27FC236}">
                <a16:creationId xmlns:a16="http://schemas.microsoft.com/office/drawing/2014/main" id="{FD8354A3-0C6A-61C8-E348-5802DDAB3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" y="0"/>
            <a:ext cx="25693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E3288B-876A-1271-BCFC-0EDB2F803903}"/>
              </a:ext>
            </a:extLst>
          </p:cNvPr>
          <p:cNvSpPr txBox="1"/>
          <p:nvPr/>
        </p:nvSpPr>
        <p:spPr>
          <a:xfrm>
            <a:off x="3028706" y="413191"/>
            <a:ext cx="84892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FFD85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sort of wealthy people is James dealing with in our reading?</a:t>
            </a:r>
            <a:endParaRPr lang="en-AU" sz="3200" b="1" dirty="0">
              <a:solidFill>
                <a:srgbClr val="FFD85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C678C-76A1-E7CE-000E-5F1EEE1D322C}"/>
              </a:ext>
            </a:extLst>
          </p:cNvPr>
          <p:cNvSpPr txBox="1"/>
          <p:nvPr/>
        </p:nvSpPr>
        <p:spPr>
          <a:xfrm>
            <a:off x="2723419" y="1593202"/>
            <a:ext cx="8794505" cy="2842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Come now, </a:t>
            </a:r>
            <a:r>
              <a:rPr lang="en-AU" sz="2800" b="1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rich, weep and howl for your miseries that are coming upon </a:t>
            </a:r>
            <a:r>
              <a:rPr lang="en-AU" sz="2800" b="1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you!</a:t>
            </a: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Your riches are corrupted, and your garments are moth-eaten. Your gold and silver are corroded, and their corrosion will be a witness against you and will eat your flesh like fire. You have heaped up treasure in the last days.</a:t>
            </a:r>
            <a:endParaRPr lang="en-AU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53874-B735-37F2-13F4-2B3052F6D2D7}"/>
              </a:ext>
            </a:extLst>
          </p:cNvPr>
          <p:cNvSpPr txBox="1"/>
          <p:nvPr/>
        </p:nvSpPr>
        <p:spPr>
          <a:xfrm>
            <a:off x="659424" y="4996006"/>
            <a:ext cx="11069514" cy="537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were these wealthy people doing that got James so enraged? </a:t>
            </a:r>
          </a:p>
        </p:txBody>
      </p:sp>
    </p:spTree>
    <p:extLst>
      <p:ext uri="{BB962C8B-B14F-4D97-AF65-F5344CB8AC3E}">
        <p14:creationId xmlns:p14="http://schemas.microsoft.com/office/powerpoint/2010/main" val="168057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34D943-0128-DDEB-958B-74F535174348}"/>
              </a:ext>
            </a:extLst>
          </p:cNvPr>
          <p:cNvSpPr txBox="1"/>
          <p:nvPr/>
        </p:nvSpPr>
        <p:spPr>
          <a:xfrm>
            <a:off x="476250" y="368098"/>
            <a:ext cx="11487150" cy="487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rgbClr val="FFD85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see in verses 4-7 of our reading some of the actions they were taking: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28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28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wages of the labourers who mowed your fields, which you kept back by fraud, cry out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have lived on the earth in pleasure and luxury; you have fattened your hearts as in a day of slaughter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have condemned, you have murdered the just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does not resist you</a:t>
            </a:r>
          </a:p>
        </p:txBody>
      </p:sp>
    </p:spTree>
    <p:extLst>
      <p:ext uri="{BB962C8B-B14F-4D97-AF65-F5344CB8AC3E}">
        <p14:creationId xmlns:p14="http://schemas.microsoft.com/office/powerpoint/2010/main" val="12492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277E2-54CE-0D6B-42F7-D0B23B6A4661}"/>
              </a:ext>
            </a:extLst>
          </p:cNvPr>
          <p:cNvSpPr txBox="1"/>
          <p:nvPr/>
        </p:nvSpPr>
        <p:spPr>
          <a:xfrm>
            <a:off x="3465921" y="428625"/>
            <a:ext cx="526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rgbClr val="FFD85B"/>
                </a:solidFill>
              </a:rPr>
              <a:t>What was their condemnation?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E8143-D253-1326-4E08-CFD2A67EF92F}"/>
              </a:ext>
            </a:extLst>
          </p:cNvPr>
          <p:cNvSpPr txBox="1"/>
          <p:nvPr/>
        </p:nvSpPr>
        <p:spPr>
          <a:xfrm>
            <a:off x="495300" y="1368606"/>
            <a:ext cx="11201400" cy="1664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Their wealth will rot away (verse 2)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Their greed will testify against them at judgement time (verse 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Their wealth will eat away at them like fire (verse 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34A6D-602D-1D30-3B8E-1174E0A22E07}"/>
              </a:ext>
            </a:extLst>
          </p:cNvPr>
          <p:cNvSpPr txBox="1"/>
          <p:nvPr/>
        </p:nvSpPr>
        <p:spPr>
          <a:xfrm>
            <a:off x="3048000" y="3286997"/>
            <a:ext cx="6096000" cy="537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kern="100" dirty="0">
                <a:solidFill>
                  <a:srgbClr val="FFD85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warnings did James give them?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53DD5-096B-905A-FF3A-8079DECBC290}"/>
              </a:ext>
            </a:extLst>
          </p:cNvPr>
          <p:cNvSpPr txBox="1"/>
          <p:nvPr/>
        </p:nvSpPr>
        <p:spPr>
          <a:xfrm>
            <a:off x="495300" y="4244459"/>
            <a:ext cx="10248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Weep and groan with anguish for what is coming (verse 1) 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76DA82-5877-4CF2-D1D8-1EAE3BC0B780}"/>
              </a:ext>
            </a:extLst>
          </p:cNvPr>
          <p:cNvSpPr txBox="1"/>
          <p:nvPr/>
        </p:nvSpPr>
        <p:spPr>
          <a:xfrm>
            <a:off x="495299" y="4921318"/>
            <a:ext cx="10829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Lord of the Sabaoth has heard the cries (verse 4) 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1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8F62FC-696C-C378-4037-0AF13EAE3FDA}"/>
              </a:ext>
            </a:extLst>
          </p:cNvPr>
          <p:cNvSpPr txBox="1"/>
          <p:nvPr/>
        </p:nvSpPr>
        <p:spPr>
          <a:xfrm>
            <a:off x="330199" y="2317916"/>
            <a:ext cx="11531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Paul’s declaration, </a:t>
            </a:r>
            <a:r>
              <a:rPr lang="en-AU" sz="32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 have learned to be content whatever the circumstances”</a:t>
            </a:r>
            <a:r>
              <a:rPr lang="en-AU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(Philippians 4:11) 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0C1B75-42A1-2D6C-767B-2B540BB0B7D0}"/>
              </a:ext>
            </a:extLst>
          </p:cNvPr>
          <p:cNvSpPr/>
          <p:nvPr/>
        </p:nvSpPr>
        <p:spPr>
          <a:xfrm>
            <a:off x="4016744" y="325735"/>
            <a:ext cx="4158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CA7E3-6378-80BE-D629-058F67108AF8}"/>
              </a:ext>
            </a:extLst>
          </p:cNvPr>
          <p:cNvSpPr txBox="1"/>
          <p:nvPr/>
        </p:nvSpPr>
        <p:spPr>
          <a:xfrm>
            <a:off x="330199" y="1357896"/>
            <a:ext cx="1153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AU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pursuit of riches is a motivation for every conceivable sin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4A87E-AFF9-EA49-88E1-AB84075B65B8}"/>
              </a:ext>
            </a:extLst>
          </p:cNvPr>
          <p:cNvSpPr txBox="1"/>
          <p:nvPr/>
        </p:nvSpPr>
        <p:spPr>
          <a:xfrm>
            <a:off x="330199" y="3720661"/>
            <a:ext cx="12192000" cy="2811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said this: ‘You fool! This very night your life will be demanded from you. Then who will get what you have prepared for yourself?’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“This is how it will be with whoever stores up things for themselves but is not rich toward God.”</a:t>
            </a:r>
          </a:p>
        </p:txBody>
      </p:sp>
    </p:spTree>
    <p:extLst>
      <p:ext uri="{BB962C8B-B14F-4D97-AF65-F5344CB8AC3E}">
        <p14:creationId xmlns:p14="http://schemas.microsoft.com/office/powerpoint/2010/main" val="101511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5814</TotalTime>
  <Words>670</Words>
  <Application>Microsoft Office PowerPoint</Application>
  <PresentationFormat>Widescreen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Senior Pastor</dc:creator>
  <cp:lastModifiedBy>Sue Roberts</cp:lastModifiedBy>
  <cp:revision>2</cp:revision>
  <dcterms:created xsi:type="dcterms:W3CDTF">2025-02-10T02:57:23Z</dcterms:created>
  <dcterms:modified xsi:type="dcterms:W3CDTF">2025-02-24T02:24:44Z</dcterms:modified>
</cp:coreProperties>
</file>